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Fibre" charset="1" panose="02000506060000020004"/>
      <p:regular r:id="rId25"/>
    </p:embeddedFont>
    <p:embeddedFont>
      <p:font typeface="Lazydog" charset="1" panose="00000000000000000000"/>
      <p:regular r:id="rId26"/>
    </p:embeddedFont>
    <p:embeddedFont>
      <p:font typeface="Public Sans" charset="1" panose="00000000000000000000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6.fntdata"/><Relationship Id="rId8" Type="http://schemas.openxmlformats.org/officeDocument/2006/relationships/slide" Target="slides/slide3.xml"/><Relationship Id="rId21" Type="http://schemas.openxmlformats.org/officeDocument/2006/relationships/slide" Target="slides/slide16.xml"/><Relationship Id="rId3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5.fntdata"/><Relationship Id="rId7" Type="http://schemas.openxmlformats.org/officeDocument/2006/relationships/slide" Target="slides/slide2.xml"/><Relationship Id="rId16" Type="http://schemas.openxmlformats.org/officeDocument/2006/relationships/slide" Target="slides/slide11.xml"/><Relationship Id="rId2" Type="http://schemas.openxmlformats.org/officeDocument/2006/relationships/presProps" Target="presProps.xml"/><Relationship Id="rId20" Type="http://schemas.openxmlformats.org/officeDocument/2006/relationships/slide" Target="slides/slide15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8.fntdata"/><Relationship Id="rId5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ustomXml" Target="../customXml/item3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7.fntdata"/><Relationship Id="rId4" Type="http://schemas.openxmlformats.org/officeDocument/2006/relationships/theme" Target="theme/theme1.xml"/><Relationship Id="rId9" Type="http://schemas.openxmlformats.org/officeDocument/2006/relationships/slide" Target="slides/slide4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jpeg" Type="http://schemas.openxmlformats.org/officeDocument/2006/relationships/image"/><Relationship Id="rId12" Target="../media/image69.png" Type="http://schemas.openxmlformats.org/officeDocument/2006/relationships/image"/><Relationship Id="rId13" Target="../media/image70.jpeg" Type="http://schemas.openxmlformats.org/officeDocument/2006/relationships/image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74.jpeg" Type="http://schemas.openxmlformats.org/officeDocument/2006/relationships/image"/><Relationship Id="rId32" Target="../media/image75.jpeg" Type="http://schemas.openxmlformats.org/officeDocument/2006/relationships/image"/><Relationship Id="rId33" Target="../media/image76.jpeg" Type="http://schemas.openxmlformats.org/officeDocument/2006/relationships/image"/><Relationship Id="rId34" Target="../media/image77.png" Type="http://schemas.openxmlformats.org/officeDocument/2006/relationships/image"/><Relationship Id="rId35" Target="../media/image78.jpe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81.jpeg" Type="http://schemas.openxmlformats.org/officeDocument/2006/relationships/image"/><Relationship Id="rId8" Target="../media/image82.jpeg" Type="http://schemas.openxmlformats.org/officeDocument/2006/relationships/image"/><Relationship Id="rId9" Target="../media/image8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svg" Type="http://schemas.openxmlformats.org/officeDocument/2006/relationships/image"/><Relationship Id="rId11" Target="../media/image92.png" Type="http://schemas.openxmlformats.org/officeDocument/2006/relationships/image"/><Relationship Id="rId12" Target="../media/image93.svg" Type="http://schemas.openxmlformats.org/officeDocument/2006/relationships/image"/><Relationship Id="rId13" Target="../media/image94.png" Type="http://schemas.openxmlformats.org/officeDocument/2006/relationships/image"/><Relationship Id="rId14" Target="../media/image95.svg" Type="http://schemas.openxmlformats.org/officeDocument/2006/relationships/image"/><Relationship Id="rId15" Target="../media/image96.png" Type="http://schemas.openxmlformats.org/officeDocument/2006/relationships/image"/><Relationship Id="rId16" Target="../media/image97.svg" Type="http://schemas.openxmlformats.org/officeDocument/2006/relationships/image"/><Relationship Id="rId17" Target="../media/image49.png" Type="http://schemas.openxmlformats.org/officeDocument/2006/relationships/image"/><Relationship Id="rId18" Target="../media/image50.svg" Type="http://schemas.openxmlformats.org/officeDocument/2006/relationships/image"/><Relationship Id="rId19" Target="../media/image2.png" Type="http://schemas.openxmlformats.org/officeDocument/2006/relationships/image"/><Relationship Id="rId2" Target="../media/image1.jpeg" Type="http://schemas.openxmlformats.org/officeDocument/2006/relationships/image"/><Relationship Id="rId20" Target="../media/image3.svg" Type="http://schemas.openxmlformats.org/officeDocument/2006/relationships/image"/><Relationship Id="rId21" Target="../media/image98.png" Type="http://schemas.openxmlformats.org/officeDocument/2006/relationships/image"/><Relationship Id="rId22" Target="../media/image99.sv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86.png" Type="http://schemas.openxmlformats.org/officeDocument/2006/relationships/image"/><Relationship Id="rId6" Target="../media/image87.sv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100.jpeg" Type="http://schemas.openxmlformats.org/officeDocument/2006/relationships/image"/><Relationship Id="rId12" Target="../media/image69.png" Type="http://schemas.openxmlformats.org/officeDocument/2006/relationships/image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101.jpeg" Type="http://schemas.openxmlformats.org/officeDocument/2006/relationships/image"/><Relationship Id="rId8" Target="../media/image102.jpeg" Type="http://schemas.openxmlformats.org/officeDocument/2006/relationships/image"/><Relationship Id="rId9" Target="../media/image10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jpe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1.jpe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2.jpe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18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7.pn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19" Target="../media/image60.pn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61.pn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62.png" Type="http://schemas.openxmlformats.org/officeDocument/2006/relationships/image"/><Relationship Id="rId18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514574" y="8661324"/>
            <a:ext cx="4277568" cy="2978743"/>
          </a:xfrm>
          <a:custGeom>
            <a:avLst/>
            <a:gdLst/>
            <a:ahLst/>
            <a:cxnLst/>
            <a:rect r="r" b="b" t="t" l="l"/>
            <a:pathLst>
              <a:path h="2978743" w="4277568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96905" y="3925196"/>
            <a:ext cx="2854557" cy="2956698"/>
          </a:xfrm>
          <a:custGeom>
            <a:avLst/>
            <a:gdLst/>
            <a:ahLst/>
            <a:cxnLst/>
            <a:rect r="r" b="b" t="t" l="l"/>
            <a:pathLst>
              <a:path h="2956698" w="2854557">
                <a:moveTo>
                  <a:pt x="0" y="0"/>
                </a:moveTo>
                <a:lnTo>
                  <a:pt x="2854557" y="0"/>
                </a:lnTo>
                <a:lnTo>
                  <a:pt x="2854557" y="2956698"/>
                </a:lnTo>
                <a:lnTo>
                  <a:pt x="0" y="2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136496" y="8228619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3011" y="7395331"/>
            <a:ext cx="4539051" cy="4810170"/>
          </a:xfrm>
          <a:custGeom>
            <a:avLst/>
            <a:gdLst/>
            <a:ahLst/>
            <a:cxnLst/>
            <a:rect r="r" b="b" t="t" l="l"/>
            <a:pathLst>
              <a:path h="4810170" w="4539051">
                <a:moveTo>
                  <a:pt x="0" y="0"/>
                </a:moveTo>
                <a:lnTo>
                  <a:pt x="4539051" y="0"/>
                </a:lnTo>
                <a:lnTo>
                  <a:pt x="4539051" y="4810170"/>
                </a:lnTo>
                <a:lnTo>
                  <a:pt x="0" y="481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29695" y="4662240"/>
            <a:ext cx="2058395" cy="3339578"/>
          </a:xfrm>
          <a:custGeom>
            <a:avLst/>
            <a:gdLst/>
            <a:ahLst/>
            <a:cxnLst/>
            <a:rect r="r" b="b" t="t" l="l"/>
            <a:pathLst>
              <a:path h="3339578" w="2058395">
                <a:moveTo>
                  <a:pt x="0" y="0"/>
                </a:moveTo>
                <a:lnTo>
                  <a:pt x="2058395" y="0"/>
                </a:lnTo>
                <a:lnTo>
                  <a:pt x="2058395" y="3339578"/>
                </a:lnTo>
                <a:lnTo>
                  <a:pt x="0" y="3339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26264" y="8847163"/>
            <a:ext cx="2906489" cy="3358338"/>
          </a:xfrm>
          <a:custGeom>
            <a:avLst/>
            <a:gdLst/>
            <a:ahLst/>
            <a:cxnLst/>
            <a:rect r="r" b="b" t="t" l="l"/>
            <a:pathLst>
              <a:path h="3358338" w="2906489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096905" y="1028700"/>
            <a:ext cx="2886146" cy="2524065"/>
          </a:xfrm>
          <a:custGeom>
            <a:avLst/>
            <a:gdLst/>
            <a:ahLst/>
            <a:cxnLst/>
            <a:rect r="r" b="b" t="t" l="l"/>
            <a:pathLst>
              <a:path h="2524065" w="2886146">
                <a:moveTo>
                  <a:pt x="0" y="0"/>
                </a:moveTo>
                <a:lnTo>
                  <a:pt x="2886145" y="0"/>
                </a:lnTo>
                <a:lnTo>
                  <a:pt x="2886145" y="2524065"/>
                </a:lnTo>
                <a:lnTo>
                  <a:pt x="0" y="2524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0696671" y="9261214"/>
            <a:ext cx="5352421" cy="2530235"/>
          </a:xfrm>
          <a:custGeom>
            <a:avLst/>
            <a:gdLst/>
            <a:ahLst/>
            <a:cxnLst/>
            <a:rect r="r" b="b" t="t" l="l"/>
            <a:pathLst>
              <a:path h="2530235" w="5352421">
                <a:moveTo>
                  <a:pt x="0" y="0"/>
                </a:moveTo>
                <a:lnTo>
                  <a:pt x="5352421" y="0"/>
                </a:lnTo>
                <a:lnTo>
                  <a:pt x="5352421" y="2530235"/>
                </a:lnTo>
                <a:lnTo>
                  <a:pt x="0" y="2530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17113" y="-1667348"/>
            <a:ext cx="2477977" cy="3577131"/>
          </a:xfrm>
          <a:custGeom>
            <a:avLst/>
            <a:gdLst/>
            <a:ahLst/>
            <a:cxnLst/>
            <a:rect r="r" b="b" t="t" l="l"/>
            <a:pathLst>
              <a:path h="3577131" w="2477977">
                <a:moveTo>
                  <a:pt x="0" y="0"/>
                </a:moveTo>
                <a:lnTo>
                  <a:pt x="2477976" y="0"/>
                </a:lnTo>
                <a:lnTo>
                  <a:pt x="2477976" y="3577131"/>
                </a:lnTo>
                <a:lnTo>
                  <a:pt x="0" y="35771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060863" y="-1667348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4182716">
            <a:off x="5683694" y="-2327113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9"/>
                </a:lnTo>
                <a:lnTo>
                  <a:pt x="0" y="40066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81395" y="-3285587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0684014" y="-184301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972660" y="2160503"/>
            <a:ext cx="2001360" cy="2251018"/>
          </a:xfrm>
          <a:custGeom>
            <a:avLst/>
            <a:gdLst/>
            <a:ahLst/>
            <a:cxnLst/>
            <a:rect r="r" b="b" t="t" l="l"/>
            <a:pathLst>
              <a:path h="2251018" w="2001360">
                <a:moveTo>
                  <a:pt x="0" y="0"/>
                </a:moveTo>
                <a:lnTo>
                  <a:pt x="2001360" y="0"/>
                </a:lnTo>
                <a:lnTo>
                  <a:pt x="2001360" y="2251018"/>
                </a:lnTo>
                <a:lnTo>
                  <a:pt x="0" y="2251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473345" y="4411770"/>
            <a:ext cx="11683452" cy="174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42"/>
              </a:lnSpc>
            </a:pPr>
            <a:r>
              <a:rPr lang="en-US" sz="13518" spc="-270">
                <a:solidFill>
                  <a:srgbClr val="2B2B2B"/>
                </a:solidFill>
                <a:latin typeface="Fibre"/>
              </a:rPr>
              <a:t>In the SLP’s Office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920785" y="3925196"/>
            <a:ext cx="1018413" cy="2057400"/>
          </a:xfrm>
          <a:custGeom>
            <a:avLst/>
            <a:gdLst/>
            <a:ahLst/>
            <a:cxnLst/>
            <a:rect r="r" b="b" t="t" l="l"/>
            <a:pathLst>
              <a:path h="2057400" w="1018413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5394598" y="3925196"/>
            <a:ext cx="1018413" cy="2057400"/>
          </a:xfrm>
          <a:custGeom>
            <a:avLst/>
            <a:gdLst/>
            <a:ahLst/>
            <a:cxnLst/>
            <a:rect r="r" b="b" t="t" l="l"/>
            <a:pathLst>
              <a:path h="2057400" w="1018413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318674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328922" y="8100335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698230"/>
            <a:ext cx="3198742" cy="2797445"/>
          </a:xfrm>
          <a:custGeom>
            <a:avLst/>
            <a:gdLst/>
            <a:ahLst/>
            <a:cxnLst/>
            <a:rect r="r" b="b" t="t" l="l"/>
            <a:pathLst>
              <a:path h="2797445" w="3198742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561337" y="-1937162"/>
            <a:ext cx="2491650" cy="4103017"/>
          </a:xfrm>
          <a:custGeom>
            <a:avLst/>
            <a:gdLst/>
            <a:ahLst/>
            <a:cxnLst/>
            <a:rect r="r" b="b" t="t" l="l"/>
            <a:pathLst>
              <a:path h="4103017" w="2491650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90102" y="1028700"/>
            <a:ext cx="5882762" cy="5882762"/>
            <a:chOff x="0" y="0"/>
            <a:chExt cx="34823400" cy="34823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823400" cy="34823400"/>
            </a:xfrm>
            <a:custGeom>
              <a:avLst/>
              <a:gdLst/>
              <a:ahLst/>
              <a:cxnLst/>
              <a:rect r="r" b="b" t="t" l="l"/>
              <a:pathLst>
                <a:path h="34823400" w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11"/>
              <a:stretch>
                <a:fillRect l="-38888" t="0" r="-3888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23400" cy="34823400"/>
            </a:xfrm>
            <a:custGeom>
              <a:avLst/>
              <a:gdLst/>
              <a:ahLst/>
              <a:cxnLst/>
              <a:rect r="r" b="b" t="t" l="l"/>
              <a:pathLst>
                <a:path h="34823400" w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885766" y="4559016"/>
            <a:ext cx="6258234" cy="4693675"/>
          </a:xfrm>
          <a:custGeom>
            <a:avLst/>
            <a:gdLst/>
            <a:ahLst/>
            <a:cxnLst/>
            <a:rect r="r" b="b" t="t" l="l"/>
            <a:pathLst>
              <a:path h="4693675" w="6258234">
                <a:moveTo>
                  <a:pt x="0" y="0"/>
                </a:moveTo>
                <a:lnTo>
                  <a:pt x="6258234" y="0"/>
                </a:lnTo>
                <a:lnTo>
                  <a:pt x="6258234" y="4693675"/>
                </a:lnTo>
                <a:lnTo>
                  <a:pt x="0" y="4693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04950" y="1357975"/>
            <a:ext cx="7321793" cy="32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WHAT IS IMPORTANT IN SLP’S OFFICE?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-973962" y="8243230"/>
            <a:ext cx="4670260" cy="3252199"/>
          </a:xfrm>
          <a:custGeom>
            <a:avLst/>
            <a:gdLst/>
            <a:ahLst/>
            <a:cxnLst/>
            <a:rect r="r" b="b" t="t" l="l"/>
            <a:pathLst>
              <a:path h="3252199" w="4670260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908749" y="-3521026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61239" y="1170261"/>
            <a:ext cx="6998061" cy="2254152"/>
            <a:chOff x="0" y="0"/>
            <a:chExt cx="2342659" cy="7545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2659" cy="754596"/>
            </a:xfrm>
            <a:custGeom>
              <a:avLst/>
              <a:gdLst/>
              <a:ahLst/>
              <a:cxnLst/>
              <a:rect r="r" b="b" t="t" l="l"/>
              <a:pathLst>
                <a:path h="754596" w="2342659">
                  <a:moveTo>
                    <a:pt x="0" y="0"/>
                  </a:moveTo>
                  <a:lnTo>
                    <a:pt x="2342659" y="0"/>
                  </a:lnTo>
                  <a:lnTo>
                    <a:pt x="2342659" y="754596"/>
                  </a:lnTo>
                  <a:lnTo>
                    <a:pt x="0" y="754596"/>
                  </a:lnTo>
                  <a:close/>
                </a:path>
              </a:pathLst>
            </a:custGeom>
            <a:solidFill>
              <a:srgbClr val="FFDB58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42875"/>
              <a:ext cx="2342659" cy="611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2"/>
                </a:lnSpc>
              </a:pPr>
              <a:r>
                <a:rPr lang="en-US" sz="3899" spc="-319">
                  <a:solidFill>
                    <a:srgbClr val="000000"/>
                  </a:solidFill>
                  <a:latin typeface="Lazydog"/>
                </a:rPr>
                <a:t>diagnosing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61239" y="3862348"/>
            <a:ext cx="6998061" cy="2561528"/>
            <a:chOff x="0" y="0"/>
            <a:chExt cx="2342659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FFDB58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33350"/>
              <a:ext cx="2342659" cy="72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94"/>
                </a:lnSpc>
                <a:spcBef>
                  <a:spcPct val="0"/>
                </a:spcBef>
              </a:pPr>
              <a:r>
                <a:rPr lang="en-US" sz="3499" spc="-286">
                  <a:solidFill>
                    <a:srgbClr val="000000"/>
                  </a:solidFill>
                  <a:latin typeface="Lazydog"/>
                </a:rPr>
                <a:t>Therapy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61239" y="6696772"/>
            <a:ext cx="6998061" cy="2561528"/>
            <a:chOff x="0" y="0"/>
            <a:chExt cx="2342659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FFDB5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23825"/>
              <a:ext cx="2342659" cy="733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6"/>
                </a:lnSpc>
              </a:pPr>
              <a:r>
                <a:rPr lang="en-US" sz="3099" spc="-254">
                  <a:solidFill>
                    <a:srgbClr val="000000"/>
                  </a:solidFill>
                  <a:latin typeface="Lazydog"/>
                </a:rPr>
                <a:t>                Developing </a:t>
              </a:r>
            </a:p>
            <a:p>
              <a:pPr algn="ctr" marL="0" indent="0" lvl="0">
                <a:lnSpc>
                  <a:spcPts val="2310"/>
                </a:lnSpc>
                <a:spcBef>
                  <a:spcPct val="0"/>
                </a:spcBef>
              </a:pPr>
              <a:r>
                <a:rPr lang="en-US" sz="3000" spc="-246">
                  <a:solidFill>
                    <a:srgbClr val="000000"/>
                  </a:solidFill>
                  <a:latin typeface="Lazydog"/>
                </a:rPr>
                <a:t>                communication skills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977439" y="4082092"/>
            <a:ext cx="7011329" cy="4683568"/>
          </a:xfrm>
          <a:custGeom>
            <a:avLst/>
            <a:gdLst/>
            <a:ahLst/>
            <a:cxnLst/>
            <a:rect r="r" b="b" t="t" l="l"/>
            <a:pathLst>
              <a:path h="4683568" w="7011329">
                <a:moveTo>
                  <a:pt x="0" y="0"/>
                </a:moveTo>
                <a:lnTo>
                  <a:pt x="7011329" y="0"/>
                </a:lnTo>
                <a:lnTo>
                  <a:pt x="7011329" y="4683567"/>
                </a:lnTo>
                <a:lnTo>
                  <a:pt x="0" y="4683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22207" y="1709058"/>
            <a:ext cx="7321793" cy="215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Why they should be used?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67897" y="1966203"/>
            <a:ext cx="157895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2B2B2B"/>
                </a:solidFill>
                <a:latin typeface="Public Sans"/>
              </a:rPr>
              <a:t>01.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67897" y="4635817"/>
            <a:ext cx="157895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2B2B2B"/>
                </a:solidFill>
                <a:latin typeface="Public Sans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67897" y="7353167"/>
            <a:ext cx="157895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2B2B2B"/>
                </a:solidFill>
                <a:latin typeface="Public Sans"/>
              </a:rPr>
              <a:t>03.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5043" y="1172977"/>
            <a:ext cx="11198912" cy="7941047"/>
          </a:xfrm>
          <a:custGeom>
            <a:avLst/>
            <a:gdLst/>
            <a:ahLst/>
            <a:cxnLst/>
            <a:rect r="r" b="b" t="t" l="l"/>
            <a:pathLst>
              <a:path h="7941047" w="11198912">
                <a:moveTo>
                  <a:pt x="0" y="0"/>
                </a:moveTo>
                <a:lnTo>
                  <a:pt x="11198912" y="0"/>
                </a:lnTo>
                <a:lnTo>
                  <a:pt x="11198912" y="7941046"/>
                </a:lnTo>
                <a:lnTo>
                  <a:pt x="0" y="7941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8704" y="-3236984"/>
            <a:ext cx="3554807" cy="5131612"/>
          </a:xfrm>
          <a:custGeom>
            <a:avLst/>
            <a:gdLst/>
            <a:ahLst/>
            <a:cxnLst/>
            <a:rect r="r" b="b" t="t" l="l"/>
            <a:pathLst>
              <a:path h="5131612" w="3554807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03353" y="2377331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182716">
            <a:off x="16663466" y="7802025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754150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37559">
            <a:off x="1159713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287" y="-481992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803814" y="1999403"/>
            <a:ext cx="6680372" cy="215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Lazydog"/>
              </a:rPr>
              <a:t>Basic equipment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39003" y="4884332"/>
            <a:ext cx="9906649" cy="29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3"/>
              </a:lnSpc>
            </a:pPr>
            <a:r>
              <a:rPr lang="en-US" sz="3423">
                <a:solidFill>
                  <a:srgbClr val="2B2B2B"/>
                </a:solidFill>
                <a:latin typeface="Lazydog"/>
              </a:rPr>
              <a:t>1.  speech therapy aids</a:t>
            </a:r>
          </a:p>
          <a:p>
            <a:pPr algn="l">
              <a:lnSpc>
                <a:spcPts val="4793"/>
              </a:lnSpc>
            </a:pPr>
          </a:p>
          <a:p>
            <a:pPr algn="l">
              <a:lnSpc>
                <a:spcPts val="4793"/>
              </a:lnSpc>
            </a:pPr>
            <a:r>
              <a:rPr lang="en-US" sz="3423">
                <a:solidFill>
                  <a:srgbClr val="2B2B2B"/>
                </a:solidFill>
                <a:latin typeface="Lazydog"/>
              </a:rPr>
              <a:t>2. computer with speech therapy software</a:t>
            </a:r>
          </a:p>
          <a:p>
            <a:pPr algn="l">
              <a:lnSpc>
                <a:spcPts val="4793"/>
              </a:lnSpc>
            </a:pPr>
          </a:p>
          <a:p>
            <a:pPr algn="l">
              <a:lnSpc>
                <a:spcPts val="4793"/>
              </a:lnSpc>
            </a:pPr>
            <a:r>
              <a:rPr lang="en-US" sz="3423">
                <a:solidFill>
                  <a:srgbClr val="2B2B2B"/>
                </a:solidFill>
                <a:latin typeface="Lazydog"/>
              </a:rPr>
              <a:t>3. mirror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514574" y="8661324"/>
            <a:ext cx="4277568" cy="2978743"/>
          </a:xfrm>
          <a:custGeom>
            <a:avLst/>
            <a:gdLst/>
            <a:ahLst/>
            <a:cxnLst/>
            <a:rect r="r" b="b" t="t" l="l"/>
            <a:pathLst>
              <a:path h="2978743" w="4277568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96905" y="3925196"/>
            <a:ext cx="2854557" cy="2956698"/>
          </a:xfrm>
          <a:custGeom>
            <a:avLst/>
            <a:gdLst/>
            <a:ahLst/>
            <a:cxnLst/>
            <a:rect r="r" b="b" t="t" l="l"/>
            <a:pathLst>
              <a:path h="2956698" w="2854557">
                <a:moveTo>
                  <a:pt x="0" y="0"/>
                </a:moveTo>
                <a:lnTo>
                  <a:pt x="2854557" y="0"/>
                </a:lnTo>
                <a:lnTo>
                  <a:pt x="2854557" y="2956698"/>
                </a:lnTo>
                <a:lnTo>
                  <a:pt x="0" y="2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136496" y="8228619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3011" y="7395331"/>
            <a:ext cx="4539051" cy="4810170"/>
          </a:xfrm>
          <a:custGeom>
            <a:avLst/>
            <a:gdLst/>
            <a:ahLst/>
            <a:cxnLst/>
            <a:rect r="r" b="b" t="t" l="l"/>
            <a:pathLst>
              <a:path h="4810170" w="4539051">
                <a:moveTo>
                  <a:pt x="0" y="0"/>
                </a:moveTo>
                <a:lnTo>
                  <a:pt x="4539051" y="0"/>
                </a:lnTo>
                <a:lnTo>
                  <a:pt x="4539051" y="4810170"/>
                </a:lnTo>
                <a:lnTo>
                  <a:pt x="0" y="481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29695" y="4662240"/>
            <a:ext cx="2058395" cy="3339578"/>
          </a:xfrm>
          <a:custGeom>
            <a:avLst/>
            <a:gdLst/>
            <a:ahLst/>
            <a:cxnLst/>
            <a:rect r="r" b="b" t="t" l="l"/>
            <a:pathLst>
              <a:path h="3339578" w="2058395">
                <a:moveTo>
                  <a:pt x="0" y="0"/>
                </a:moveTo>
                <a:lnTo>
                  <a:pt x="2058395" y="0"/>
                </a:lnTo>
                <a:lnTo>
                  <a:pt x="2058395" y="3339578"/>
                </a:lnTo>
                <a:lnTo>
                  <a:pt x="0" y="3339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26264" y="8847163"/>
            <a:ext cx="2906489" cy="3358338"/>
          </a:xfrm>
          <a:custGeom>
            <a:avLst/>
            <a:gdLst/>
            <a:ahLst/>
            <a:cxnLst/>
            <a:rect r="r" b="b" t="t" l="l"/>
            <a:pathLst>
              <a:path h="3358338" w="2906489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096905" y="1028700"/>
            <a:ext cx="2886146" cy="2524065"/>
          </a:xfrm>
          <a:custGeom>
            <a:avLst/>
            <a:gdLst/>
            <a:ahLst/>
            <a:cxnLst/>
            <a:rect r="r" b="b" t="t" l="l"/>
            <a:pathLst>
              <a:path h="2524065" w="2886146">
                <a:moveTo>
                  <a:pt x="0" y="0"/>
                </a:moveTo>
                <a:lnTo>
                  <a:pt x="2886145" y="0"/>
                </a:lnTo>
                <a:lnTo>
                  <a:pt x="2886145" y="2524065"/>
                </a:lnTo>
                <a:lnTo>
                  <a:pt x="0" y="2524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0696671" y="9261214"/>
            <a:ext cx="5352421" cy="2530235"/>
          </a:xfrm>
          <a:custGeom>
            <a:avLst/>
            <a:gdLst/>
            <a:ahLst/>
            <a:cxnLst/>
            <a:rect r="r" b="b" t="t" l="l"/>
            <a:pathLst>
              <a:path h="2530235" w="5352421">
                <a:moveTo>
                  <a:pt x="0" y="0"/>
                </a:moveTo>
                <a:lnTo>
                  <a:pt x="5352421" y="0"/>
                </a:lnTo>
                <a:lnTo>
                  <a:pt x="5352421" y="2530235"/>
                </a:lnTo>
                <a:lnTo>
                  <a:pt x="0" y="2530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17113" y="-1667348"/>
            <a:ext cx="2477977" cy="3577131"/>
          </a:xfrm>
          <a:custGeom>
            <a:avLst/>
            <a:gdLst/>
            <a:ahLst/>
            <a:cxnLst/>
            <a:rect r="r" b="b" t="t" l="l"/>
            <a:pathLst>
              <a:path h="3577131" w="2477977">
                <a:moveTo>
                  <a:pt x="0" y="0"/>
                </a:moveTo>
                <a:lnTo>
                  <a:pt x="2477976" y="0"/>
                </a:lnTo>
                <a:lnTo>
                  <a:pt x="2477976" y="3577131"/>
                </a:lnTo>
                <a:lnTo>
                  <a:pt x="0" y="35771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060863" y="-1667348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4182716">
            <a:off x="5683694" y="-2327113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9"/>
                </a:lnTo>
                <a:lnTo>
                  <a:pt x="0" y="40066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81395" y="-3285587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0684014" y="-184301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972660" y="2160503"/>
            <a:ext cx="2001360" cy="2251018"/>
          </a:xfrm>
          <a:custGeom>
            <a:avLst/>
            <a:gdLst/>
            <a:ahLst/>
            <a:cxnLst/>
            <a:rect r="r" b="b" t="t" l="l"/>
            <a:pathLst>
              <a:path h="2251018" w="2001360">
                <a:moveTo>
                  <a:pt x="0" y="0"/>
                </a:moveTo>
                <a:lnTo>
                  <a:pt x="2001360" y="0"/>
                </a:lnTo>
                <a:lnTo>
                  <a:pt x="2001360" y="2251018"/>
                </a:lnTo>
                <a:lnTo>
                  <a:pt x="0" y="2251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21875" y="3925196"/>
            <a:ext cx="3766659" cy="4781933"/>
          </a:xfrm>
          <a:custGeom>
            <a:avLst/>
            <a:gdLst/>
            <a:ahLst/>
            <a:cxnLst/>
            <a:rect r="r" b="b" t="t" l="l"/>
            <a:pathLst>
              <a:path h="4781933" w="3766659">
                <a:moveTo>
                  <a:pt x="0" y="0"/>
                </a:moveTo>
                <a:lnTo>
                  <a:pt x="3766659" y="0"/>
                </a:lnTo>
                <a:lnTo>
                  <a:pt x="3766659" y="4781933"/>
                </a:lnTo>
                <a:lnTo>
                  <a:pt x="0" y="4781933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-9904" t="0" r="-990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880771" y="6732605"/>
            <a:ext cx="6601247" cy="2538427"/>
          </a:xfrm>
          <a:custGeom>
            <a:avLst/>
            <a:gdLst/>
            <a:ahLst/>
            <a:cxnLst/>
            <a:rect r="r" b="b" t="t" l="l"/>
            <a:pathLst>
              <a:path h="2538427" w="6601247">
                <a:moveTo>
                  <a:pt x="0" y="0"/>
                </a:moveTo>
                <a:lnTo>
                  <a:pt x="6601247" y="0"/>
                </a:lnTo>
                <a:lnTo>
                  <a:pt x="6601247" y="2538427"/>
                </a:lnTo>
                <a:lnTo>
                  <a:pt x="0" y="2538427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-28902" r="0" b="-2890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46262" y="4957055"/>
            <a:ext cx="2808641" cy="4334323"/>
          </a:xfrm>
          <a:custGeom>
            <a:avLst/>
            <a:gdLst/>
            <a:ahLst/>
            <a:cxnLst/>
            <a:rect r="r" b="b" t="t" l="l"/>
            <a:pathLst>
              <a:path h="4334323" w="2808641">
                <a:moveTo>
                  <a:pt x="0" y="0"/>
                </a:moveTo>
                <a:lnTo>
                  <a:pt x="2808641" y="0"/>
                </a:lnTo>
                <a:lnTo>
                  <a:pt x="2808641" y="4334322"/>
                </a:lnTo>
                <a:lnTo>
                  <a:pt x="0" y="4334322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54734" y="2820360"/>
            <a:ext cx="3164600" cy="4303856"/>
          </a:xfrm>
          <a:custGeom>
            <a:avLst/>
            <a:gdLst/>
            <a:ahLst/>
            <a:cxnLst/>
            <a:rect r="r" b="b" t="t" l="l"/>
            <a:pathLst>
              <a:path h="4303856" w="3164600">
                <a:moveTo>
                  <a:pt x="0" y="0"/>
                </a:moveTo>
                <a:lnTo>
                  <a:pt x="3164600" y="0"/>
                </a:lnTo>
                <a:lnTo>
                  <a:pt x="3164600" y="4303856"/>
                </a:lnTo>
                <a:lnTo>
                  <a:pt x="0" y="4303856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977064" y="2820360"/>
            <a:ext cx="4688259" cy="3511669"/>
          </a:xfrm>
          <a:custGeom>
            <a:avLst/>
            <a:gdLst/>
            <a:ahLst/>
            <a:cxnLst/>
            <a:rect r="r" b="b" t="t" l="l"/>
            <a:pathLst>
              <a:path h="3511669" w="4688259">
                <a:moveTo>
                  <a:pt x="0" y="0"/>
                </a:moveTo>
                <a:lnTo>
                  <a:pt x="4688259" y="0"/>
                </a:lnTo>
                <a:lnTo>
                  <a:pt x="4688259" y="3511669"/>
                </a:lnTo>
                <a:lnTo>
                  <a:pt x="0" y="3511669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863870" y="1275503"/>
            <a:ext cx="10457324" cy="2816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6"/>
              </a:lnSpc>
            </a:pPr>
            <a:r>
              <a:rPr lang="en-US" sz="5722" spc="-114">
                <a:solidFill>
                  <a:srgbClr val="2B2B2B"/>
                </a:solidFill>
                <a:latin typeface="Fibre"/>
              </a:rPr>
              <a:t>Speech therapy aids that may be useful in a speech therapist's work</a:t>
            </a:r>
          </a:p>
          <a:p>
            <a:pPr algn="ctr" marL="0" indent="0" lvl="0">
              <a:lnSpc>
                <a:spcPts val="1035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-973962" y="8243230"/>
            <a:ext cx="4670260" cy="3252199"/>
          </a:xfrm>
          <a:custGeom>
            <a:avLst/>
            <a:gdLst/>
            <a:ahLst/>
            <a:cxnLst/>
            <a:rect r="r" b="b" t="t" l="l"/>
            <a:pathLst>
              <a:path h="3252199" w="4670260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37963" y="-3539609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0667" y="3018293"/>
            <a:ext cx="4812549" cy="4812549"/>
          </a:xfrm>
          <a:custGeom>
            <a:avLst/>
            <a:gdLst/>
            <a:ahLst/>
            <a:cxnLst/>
            <a:rect r="r" b="b" t="t" l="l"/>
            <a:pathLst>
              <a:path h="4812549" w="4812549">
                <a:moveTo>
                  <a:pt x="0" y="0"/>
                </a:moveTo>
                <a:lnTo>
                  <a:pt x="4812549" y="0"/>
                </a:lnTo>
                <a:lnTo>
                  <a:pt x="4812549" y="4812550"/>
                </a:lnTo>
                <a:lnTo>
                  <a:pt x="0" y="4812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66605" y="5143500"/>
            <a:ext cx="4969315" cy="3722189"/>
          </a:xfrm>
          <a:custGeom>
            <a:avLst/>
            <a:gdLst/>
            <a:ahLst/>
            <a:cxnLst/>
            <a:rect r="r" b="b" t="t" l="l"/>
            <a:pathLst>
              <a:path h="3722189" w="4969315">
                <a:moveTo>
                  <a:pt x="0" y="0"/>
                </a:moveTo>
                <a:lnTo>
                  <a:pt x="4969315" y="0"/>
                </a:lnTo>
                <a:lnTo>
                  <a:pt x="4969315" y="3722189"/>
                </a:lnTo>
                <a:lnTo>
                  <a:pt x="0" y="37221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84572" y="2253556"/>
            <a:ext cx="4182965" cy="5577287"/>
          </a:xfrm>
          <a:custGeom>
            <a:avLst/>
            <a:gdLst/>
            <a:ahLst/>
            <a:cxnLst/>
            <a:rect r="r" b="b" t="t" l="l"/>
            <a:pathLst>
              <a:path h="5577287" w="4182965">
                <a:moveTo>
                  <a:pt x="0" y="0"/>
                </a:moveTo>
                <a:lnTo>
                  <a:pt x="4182965" y="0"/>
                </a:lnTo>
                <a:lnTo>
                  <a:pt x="4182965" y="5577287"/>
                </a:lnTo>
                <a:lnTo>
                  <a:pt x="0" y="55772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54109" y="980228"/>
            <a:ext cx="81053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Add a heading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4142" y="3290364"/>
            <a:ext cx="4494794" cy="3031943"/>
          </a:xfrm>
          <a:custGeom>
            <a:avLst/>
            <a:gdLst/>
            <a:ahLst/>
            <a:cxnLst/>
            <a:rect r="r" b="b" t="t" l="l"/>
            <a:pathLst>
              <a:path h="3031943" w="4494794">
                <a:moveTo>
                  <a:pt x="0" y="0"/>
                </a:moveTo>
                <a:lnTo>
                  <a:pt x="4494794" y="0"/>
                </a:lnTo>
                <a:lnTo>
                  <a:pt x="4494794" y="3031943"/>
                </a:lnTo>
                <a:lnTo>
                  <a:pt x="0" y="303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24142" y="681051"/>
            <a:ext cx="4494794" cy="2508913"/>
          </a:xfrm>
          <a:custGeom>
            <a:avLst/>
            <a:gdLst/>
            <a:ahLst/>
            <a:cxnLst/>
            <a:rect r="r" b="b" t="t" l="l"/>
            <a:pathLst>
              <a:path h="2508913" w="4494794">
                <a:moveTo>
                  <a:pt x="0" y="0"/>
                </a:moveTo>
                <a:lnTo>
                  <a:pt x="4494794" y="0"/>
                </a:lnTo>
                <a:lnTo>
                  <a:pt x="4494794" y="2508913"/>
                </a:lnTo>
                <a:lnTo>
                  <a:pt x="0" y="2508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24142" y="6418731"/>
            <a:ext cx="4494794" cy="3187218"/>
          </a:xfrm>
          <a:custGeom>
            <a:avLst/>
            <a:gdLst/>
            <a:ahLst/>
            <a:cxnLst/>
            <a:rect r="r" b="b" t="t" l="l"/>
            <a:pathLst>
              <a:path h="3187218" w="4494794">
                <a:moveTo>
                  <a:pt x="0" y="0"/>
                </a:moveTo>
                <a:lnTo>
                  <a:pt x="4494794" y="0"/>
                </a:lnTo>
                <a:lnTo>
                  <a:pt x="4494794" y="3187218"/>
                </a:lnTo>
                <a:lnTo>
                  <a:pt x="0" y="3187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83256" y="3290364"/>
            <a:ext cx="4494794" cy="3187218"/>
          </a:xfrm>
          <a:custGeom>
            <a:avLst/>
            <a:gdLst/>
            <a:ahLst/>
            <a:cxnLst/>
            <a:rect r="r" b="b" t="t" l="l"/>
            <a:pathLst>
              <a:path h="3187218" w="4494794">
                <a:moveTo>
                  <a:pt x="0" y="0"/>
                </a:moveTo>
                <a:lnTo>
                  <a:pt x="4494794" y="0"/>
                </a:lnTo>
                <a:lnTo>
                  <a:pt x="4494794" y="3187218"/>
                </a:lnTo>
                <a:lnTo>
                  <a:pt x="0" y="3187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764506" y="681051"/>
            <a:ext cx="4494794" cy="2508913"/>
          </a:xfrm>
          <a:custGeom>
            <a:avLst/>
            <a:gdLst/>
            <a:ahLst/>
            <a:cxnLst/>
            <a:rect r="r" b="b" t="t" l="l"/>
            <a:pathLst>
              <a:path h="2508913" w="4494794">
                <a:moveTo>
                  <a:pt x="0" y="0"/>
                </a:moveTo>
                <a:lnTo>
                  <a:pt x="4494794" y="0"/>
                </a:lnTo>
                <a:lnTo>
                  <a:pt x="4494794" y="2508913"/>
                </a:lnTo>
                <a:lnTo>
                  <a:pt x="0" y="2508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69064" y="6496368"/>
            <a:ext cx="4494794" cy="3031943"/>
          </a:xfrm>
          <a:custGeom>
            <a:avLst/>
            <a:gdLst/>
            <a:ahLst/>
            <a:cxnLst/>
            <a:rect r="r" b="b" t="t" l="l"/>
            <a:pathLst>
              <a:path h="3031943" w="4494794">
                <a:moveTo>
                  <a:pt x="0" y="0"/>
                </a:moveTo>
                <a:lnTo>
                  <a:pt x="4494794" y="0"/>
                </a:lnTo>
                <a:lnTo>
                  <a:pt x="4494794" y="3031944"/>
                </a:lnTo>
                <a:lnTo>
                  <a:pt x="0" y="303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6656338" y="3692898"/>
            <a:ext cx="4975325" cy="336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303030"/>
                </a:solidFill>
                <a:latin typeface="Fibre"/>
              </a:rPr>
              <a:t>Speech and language therapy services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798045">
            <a:off x="11055443" y="2726655"/>
            <a:ext cx="1287540" cy="581591"/>
          </a:xfrm>
          <a:custGeom>
            <a:avLst/>
            <a:gdLst/>
            <a:ahLst/>
            <a:cxnLst/>
            <a:rect r="r" b="b" t="t" l="l"/>
            <a:pathLst>
              <a:path h="581591" w="1287540">
                <a:moveTo>
                  <a:pt x="0" y="0"/>
                </a:moveTo>
                <a:lnTo>
                  <a:pt x="1287541" y="0"/>
                </a:lnTo>
                <a:lnTo>
                  <a:pt x="1287541" y="581591"/>
                </a:lnTo>
                <a:lnTo>
                  <a:pt x="0" y="581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9093014">
            <a:off x="5960059" y="2691202"/>
            <a:ext cx="1273984" cy="634598"/>
          </a:xfrm>
          <a:custGeom>
            <a:avLst/>
            <a:gdLst/>
            <a:ahLst/>
            <a:cxnLst/>
            <a:rect r="r" b="b" t="t" l="l"/>
            <a:pathLst>
              <a:path h="634598" w="1273984">
                <a:moveTo>
                  <a:pt x="0" y="634598"/>
                </a:moveTo>
                <a:lnTo>
                  <a:pt x="1273984" y="634598"/>
                </a:lnTo>
                <a:lnTo>
                  <a:pt x="1273984" y="0"/>
                </a:lnTo>
                <a:lnTo>
                  <a:pt x="0" y="0"/>
                </a:lnTo>
                <a:lnTo>
                  <a:pt x="0" y="634598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24965" y="4326255"/>
            <a:ext cx="4493147" cy="74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88" indent="-431794" lvl="1">
              <a:lnSpc>
                <a:spcPts val="6079"/>
              </a:lnSpc>
              <a:buFont typeface="Arial"/>
              <a:buChar char="•"/>
            </a:pPr>
            <a:r>
              <a:rPr lang="en-US" sz="3999">
                <a:solidFill>
                  <a:srgbClr val="303030"/>
                </a:solidFill>
                <a:latin typeface="Lazydog"/>
              </a:rPr>
              <a:t>Hospitals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4142" y="7493706"/>
            <a:ext cx="4083470" cy="74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88" indent="-431794" lvl="1">
              <a:lnSpc>
                <a:spcPts val="6079"/>
              </a:lnSpc>
              <a:buFont typeface="Arial"/>
              <a:buChar char="•"/>
            </a:pPr>
            <a:r>
              <a:rPr lang="en-US" sz="3999">
                <a:solidFill>
                  <a:srgbClr val="303030"/>
                </a:solidFill>
                <a:latin typeface="Lazydog"/>
              </a:rPr>
              <a:t>Clinics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69064" y="7026665"/>
            <a:ext cx="4494794" cy="228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88" indent="-431794" lvl="1">
              <a:lnSpc>
                <a:spcPts val="6079"/>
              </a:lnSpc>
              <a:buFont typeface="Arial"/>
              <a:buChar char="•"/>
            </a:pPr>
            <a:r>
              <a:rPr lang="en-US" sz="3999">
                <a:solidFill>
                  <a:srgbClr val="303030"/>
                </a:solidFill>
                <a:latin typeface="Lazydog"/>
              </a:rPr>
              <a:t>Part of a therapy center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74726" y="3915714"/>
            <a:ext cx="4083470" cy="151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88" indent="-431794" lvl="1">
              <a:lnSpc>
                <a:spcPts val="6079"/>
              </a:lnSpc>
              <a:buFont typeface="Arial"/>
              <a:buChar char="•"/>
            </a:pPr>
            <a:r>
              <a:rPr lang="en-US" sz="3999">
                <a:solidFill>
                  <a:srgbClr val="303030"/>
                </a:solidFill>
                <a:latin typeface="Lazydog"/>
              </a:rPr>
              <a:t>Private practice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40881" y="1564192"/>
            <a:ext cx="3220828" cy="74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9"/>
              </a:lnSpc>
            </a:pPr>
            <a:r>
              <a:rPr lang="en-US" sz="3999">
                <a:solidFill>
                  <a:srgbClr val="303030"/>
                </a:solidFill>
                <a:latin typeface="Lazydog"/>
              </a:rPr>
              <a:t>Private: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4182716">
            <a:off x="8570472" y="-2234255"/>
            <a:ext cx="2943750" cy="3630186"/>
          </a:xfrm>
          <a:custGeom>
            <a:avLst/>
            <a:gdLst/>
            <a:ahLst/>
            <a:cxnLst/>
            <a:rect r="r" b="b" t="t" l="l"/>
            <a:pathLst>
              <a:path h="3630186" w="2943750">
                <a:moveTo>
                  <a:pt x="0" y="0"/>
                </a:moveTo>
                <a:lnTo>
                  <a:pt x="2943751" y="0"/>
                </a:lnTo>
                <a:lnTo>
                  <a:pt x="2943751" y="3630186"/>
                </a:lnTo>
                <a:lnTo>
                  <a:pt x="0" y="36301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459133" y="580188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8"/>
                </a:lnTo>
                <a:lnTo>
                  <a:pt x="0" y="37264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1737559">
            <a:off x="6016825" y="8980873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-2085825" y="1189741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2" y="0"/>
                </a:lnTo>
                <a:lnTo>
                  <a:pt x="2781342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124333" y="909826"/>
            <a:ext cx="4494794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03030"/>
                </a:solidFill>
                <a:latin typeface="Lazydog"/>
              </a:rPr>
              <a:t>Public heathcare system: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318674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328922" y="8100335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698230"/>
            <a:ext cx="3198742" cy="2797445"/>
          </a:xfrm>
          <a:custGeom>
            <a:avLst/>
            <a:gdLst/>
            <a:ahLst/>
            <a:cxnLst/>
            <a:rect r="r" b="b" t="t" l="l"/>
            <a:pathLst>
              <a:path h="2797445" w="3198742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561337" y="-1937162"/>
            <a:ext cx="2491650" cy="4103017"/>
          </a:xfrm>
          <a:custGeom>
            <a:avLst/>
            <a:gdLst/>
            <a:ahLst/>
            <a:cxnLst/>
            <a:rect r="r" b="b" t="t" l="l"/>
            <a:pathLst>
              <a:path h="4103017" w="2491650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28292" y="1901884"/>
            <a:ext cx="6483233" cy="6483233"/>
            <a:chOff x="0" y="0"/>
            <a:chExt cx="34823400" cy="34823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823400" cy="34823400"/>
            </a:xfrm>
            <a:custGeom>
              <a:avLst/>
              <a:gdLst/>
              <a:ahLst/>
              <a:cxnLst/>
              <a:rect r="r" b="b" t="t" l="l"/>
              <a:pathLst>
                <a:path h="34823400" w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11"/>
              <a:stretch>
                <a:fillRect l="-25909" t="0" r="-25909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23400" cy="34823400"/>
            </a:xfrm>
            <a:custGeom>
              <a:avLst/>
              <a:gdLst/>
              <a:ahLst/>
              <a:cxnLst/>
              <a:rect r="r" b="b" t="t" l="l"/>
              <a:pathLst>
                <a:path h="34823400" w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62781" y="3018858"/>
            <a:ext cx="9334623" cy="32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First appointment with the speech and language pathologist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2781" y="7059356"/>
            <a:ext cx="9565511" cy="5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4700" spc="-94">
                <a:solidFill>
                  <a:srgbClr val="2B2B2B"/>
                </a:solidFill>
                <a:latin typeface="Fibre"/>
              </a:rPr>
              <a:t>what to expect during your first visit?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4544" y="1511434"/>
            <a:ext cx="11198912" cy="7941047"/>
          </a:xfrm>
          <a:custGeom>
            <a:avLst/>
            <a:gdLst/>
            <a:ahLst/>
            <a:cxnLst/>
            <a:rect r="r" b="b" t="t" l="l"/>
            <a:pathLst>
              <a:path h="7941047" w="11198912">
                <a:moveTo>
                  <a:pt x="0" y="0"/>
                </a:moveTo>
                <a:lnTo>
                  <a:pt x="11198912" y="0"/>
                </a:lnTo>
                <a:lnTo>
                  <a:pt x="11198912" y="7941047"/>
                </a:lnTo>
                <a:lnTo>
                  <a:pt x="0" y="794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8704" y="-3236984"/>
            <a:ext cx="3554807" cy="5131612"/>
          </a:xfrm>
          <a:custGeom>
            <a:avLst/>
            <a:gdLst/>
            <a:ahLst/>
            <a:cxnLst/>
            <a:rect r="r" b="b" t="t" l="l"/>
            <a:pathLst>
              <a:path h="5131612" w="3554807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03353" y="2377331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182716">
            <a:off x="16663466" y="7802025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754150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37559">
            <a:off x="1159713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287" y="-481992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215758" y="3595367"/>
            <a:ext cx="9856484" cy="32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how can you Prepare for your first appointment with the SLP?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-973962" y="8243230"/>
            <a:ext cx="4670260" cy="3252199"/>
          </a:xfrm>
          <a:custGeom>
            <a:avLst/>
            <a:gdLst/>
            <a:ahLst/>
            <a:cxnLst/>
            <a:rect r="r" b="b" t="t" l="l"/>
            <a:pathLst>
              <a:path h="3252199" w="4670260">
                <a:moveTo>
                  <a:pt x="0" y="0"/>
                </a:moveTo>
                <a:lnTo>
                  <a:pt x="4670260" y="0"/>
                </a:lnTo>
                <a:lnTo>
                  <a:pt x="4670260" y="3252199"/>
                </a:lnTo>
                <a:lnTo>
                  <a:pt x="0" y="325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37963" y="-3539609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6285" y="5616481"/>
            <a:ext cx="6376160" cy="4252849"/>
          </a:xfrm>
          <a:custGeom>
            <a:avLst/>
            <a:gdLst/>
            <a:ahLst/>
            <a:cxnLst/>
            <a:rect r="r" b="b" t="t" l="l"/>
            <a:pathLst>
              <a:path h="4252849" w="6376160">
                <a:moveTo>
                  <a:pt x="0" y="0"/>
                </a:moveTo>
                <a:lnTo>
                  <a:pt x="6376160" y="0"/>
                </a:lnTo>
                <a:lnTo>
                  <a:pt x="6376160" y="4252849"/>
                </a:lnTo>
                <a:lnTo>
                  <a:pt x="0" y="4252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39643" y="460951"/>
            <a:ext cx="6330545" cy="4222474"/>
          </a:xfrm>
          <a:custGeom>
            <a:avLst/>
            <a:gdLst/>
            <a:ahLst/>
            <a:cxnLst/>
            <a:rect r="r" b="b" t="t" l="l"/>
            <a:pathLst>
              <a:path h="4222474" w="6330545">
                <a:moveTo>
                  <a:pt x="0" y="0"/>
                </a:moveTo>
                <a:lnTo>
                  <a:pt x="6330546" y="0"/>
                </a:lnTo>
                <a:lnTo>
                  <a:pt x="6330546" y="4222474"/>
                </a:lnTo>
                <a:lnTo>
                  <a:pt x="0" y="4222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10224" y="985092"/>
            <a:ext cx="7949076" cy="4154033"/>
          </a:xfrm>
          <a:custGeom>
            <a:avLst/>
            <a:gdLst/>
            <a:ahLst/>
            <a:cxnLst/>
            <a:rect r="r" b="b" t="t" l="l"/>
            <a:pathLst>
              <a:path h="4154033" w="7949076">
                <a:moveTo>
                  <a:pt x="0" y="0"/>
                </a:moveTo>
                <a:lnTo>
                  <a:pt x="7949076" y="0"/>
                </a:lnTo>
                <a:lnTo>
                  <a:pt x="7949076" y="4154034"/>
                </a:lnTo>
                <a:lnTo>
                  <a:pt x="0" y="41540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95094" y="5963672"/>
            <a:ext cx="10341038" cy="280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0"/>
              </a:lnSpc>
            </a:pPr>
            <a:r>
              <a:rPr lang="en-US" sz="7000" spc="-140">
                <a:solidFill>
                  <a:srgbClr val="2B2B2B"/>
                </a:solidFill>
                <a:latin typeface="Fibre"/>
              </a:rPr>
              <a:t>Medical records or reports related to your communication challenges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10224" y="9015793"/>
            <a:ext cx="8587000" cy="5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4700" spc="-94">
                <a:solidFill>
                  <a:srgbClr val="2B2B2B"/>
                </a:solidFill>
                <a:latin typeface="Fibre"/>
              </a:rPr>
              <a:t>Cooperation with other specialists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514574" y="8661324"/>
            <a:ext cx="4277568" cy="2978743"/>
          </a:xfrm>
          <a:custGeom>
            <a:avLst/>
            <a:gdLst/>
            <a:ahLst/>
            <a:cxnLst/>
            <a:rect r="r" b="b" t="t" l="l"/>
            <a:pathLst>
              <a:path h="2978743" w="4277568">
                <a:moveTo>
                  <a:pt x="0" y="0"/>
                </a:moveTo>
                <a:lnTo>
                  <a:pt x="4277569" y="0"/>
                </a:lnTo>
                <a:lnTo>
                  <a:pt x="4277569" y="2978743"/>
                </a:lnTo>
                <a:lnTo>
                  <a:pt x="0" y="29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96905" y="3925196"/>
            <a:ext cx="2854557" cy="2956698"/>
          </a:xfrm>
          <a:custGeom>
            <a:avLst/>
            <a:gdLst/>
            <a:ahLst/>
            <a:cxnLst/>
            <a:rect r="r" b="b" t="t" l="l"/>
            <a:pathLst>
              <a:path h="2956698" w="2854557">
                <a:moveTo>
                  <a:pt x="0" y="0"/>
                </a:moveTo>
                <a:lnTo>
                  <a:pt x="2854557" y="0"/>
                </a:lnTo>
                <a:lnTo>
                  <a:pt x="2854557" y="2956698"/>
                </a:lnTo>
                <a:lnTo>
                  <a:pt x="0" y="2956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136496" y="8228619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3011" y="7395331"/>
            <a:ext cx="4539051" cy="4810170"/>
          </a:xfrm>
          <a:custGeom>
            <a:avLst/>
            <a:gdLst/>
            <a:ahLst/>
            <a:cxnLst/>
            <a:rect r="r" b="b" t="t" l="l"/>
            <a:pathLst>
              <a:path h="4810170" w="4539051">
                <a:moveTo>
                  <a:pt x="0" y="0"/>
                </a:moveTo>
                <a:lnTo>
                  <a:pt x="4539051" y="0"/>
                </a:lnTo>
                <a:lnTo>
                  <a:pt x="4539051" y="4810170"/>
                </a:lnTo>
                <a:lnTo>
                  <a:pt x="0" y="481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29695" y="4662240"/>
            <a:ext cx="2058395" cy="3339578"/>
          </a:xfrm>
          <a:custGeom>
            <a:avLst/>
            <a:gdLst/>
            <a:ahLst/>
            <a:cxnLst/>
            <a:rect r="r" b="b" t="t" l="l"/>
            <a:pathLst>
              <a:path h="3339578" w="2058395">
                <a:moveTo>
                  <a:pt x="0" y="0"/>
                </a:moveTo>
                <a:lnTo>
                  <a:pt x="2058395" y="0"/>
                </a:lnTo>
                <a:lnTo>
                  <a:pt x="2058395" y="3339578"/>
                </a:lnTo>
                <a:lnTo>
                  <a:pt x="0" y="3339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26264" y="8847163"/>
            <a:ext cx="2906489" cy="3358338"/>
          </a:xfrm>
          <a:custGeom>
            <a:avLst/>
            <a:gdLst/>
            <a:ahLst/>
            <a:cxnLst/>
            <a:rect r="r" b="b" t="t" l="l"/>
            <a:pathLst>
              <a:path h="3358338" w="2906489">
                <a:moveTo>
                  <a:pt x="0" y="0"/>
                </a:moveTo>
                <a:lnTo>
                  <a:pt x="2906488" y="0"/>
                </a:lnTo>
                <a:lnTo>
                  <a:pt x="2906488" y="3358338"/>
                </a:lnTo>
                <a:lnTo>
                  <a:pt x="0" y="3358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096905" y="1028700"/>
            <a:ext cx="2886146" cy="2524065"/>
          </a:xfrm>
          <a:custGeom>
            <a:avLst/>
            <a:gdLst/>
            <a:ahLst/>
            <a:cxnLst/>
            <a:rect r="r" b="b" t="t" l="l"/>
            <a:pathLst>
              <a:path h="2524065" w="2886146">
                <a:moveTo>
                  <a:pt x="0" y="0"/>
                </a:moveTo>
                <a:lnTo>
                  <a:pt x="2886145" y="0"/>
                </a:lnTo>
                <a:lnTo>
                  <a:pt x="2886145" y="2524065"/>
                </a:lnTo>
                <a:lnTo>
                  <a:pt x="0" y="25240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0696671" y="9261214"/>
            <a:ext cx="5352421" cy="2530235"/>
          </a:xfrm>
          <a:custGeom>
            <a:avLst/>
            <a:gdLst/>
            <a:ahLst/>
            <a:cxnLst/>
            <a:rect r="r" b="b" t="t" l="l"/>
            <a:pathLst>
              <a:path h="2530235" w="5352421">
                <a:moveTo>
                  <a:pt x="0" y="0"/>
                </a:moveTo>
                <a:lnTo>
                  <a:pt x="5352421" y="0"/>
                </a:lnTo>
                <a:lnTo>
                  <a:pt x="5352421" y="2530235"/>
                </a:lnTo>
                <a:lnTo>
                  <a:pt x="0" y="2530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17113" y="-1667348"/>
            <a:ext cx="2477977" cy="3577131"/>
          </a:xfrm>
          <a:custGeom>
            <a:avLst/>
            <a:gdLst/>
            <a:ahLst/>
            <a:cxnLst/>
            <a:rect r="r" b="b" t="t" l="l"/>
            <a:pathLst>
              <a:path h="3577131" w="2477977">
                <a:moveTo>
                  <a:pt x="0" y="0"/>
                </a:moveTo>
                <a:lnTo>
                  <a:pt x="2477976" y="0"/>
                </a:lnTo>
                <a:lnTo>
                  <a:pt x="2477976" y="3577131"/>
                </a:lnTo>
                <a:lnTo>
                  <a:pt x="0" y="357713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060863" y="-1667348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4182716">
            <a:off x="5683694" y="-2327113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9"/>
                </a:lnTo>
                <a:lnTo>
                  <a:pt x="0" y="400669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81395" y="-3285587"/>
            <a:ext cx="4859148" cy="4691287"/>
          </a:xfrm>
          <a:custGeom>
            <a:avLst/>
            <a:gdLst/>
            <a:ahLst/>
            <a:cxnLst/>
            <a:rect r="r" b="b" t="t" l="l"/>
            <a:pathLst>
              <a:path h="4691287" w="4859148">
                <a:moveTo>
                  <a:pt x="0" y="0"/>
                </a:moveTo>
                <a:lnTo>
                  <a:pt x="4859148" y="0"/>
                </a:lnTo>
                <a:lnTo>
                  <a:pt x="4859148" y="4691287"/>
                </a:lnTo>
                <a:lnTo>
                  <a:pt x="0" y="4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0684014" y="-1843014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972660" y="2160503"/>
            <a:ext cx="2001360" cy="2251018"/>
          </a:xfrm>
          <a:custGeom>
            <a:avLst/>
            <a:gdLst/>
            <a:ahLst/>
            <a:cxnLst/>
            <a:rect r="r" b="b" t="t" l="l"/>
            <a:pathLst>
              <a:path h="2251018" w="2001360">
                <a:moveTo>
                  <a:pt x="0" y="0"/>
                </a:moveTo>
                <a:lnTo>
                  <a:pt x="2001360" y="0"/>
                </a:lnTo>
                <a:lnTo>
                  <a:pt x="2001360" y="2251018"/>
                </a:lnTo>
                <a:lnTo>
                  <a:pt x="0" y="225101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4333911" y="3442714"/>
            <a:ext cx="9620177" cy="417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44"/>
              </a:lnSpc>
            </a:pPr>
            <a:r>
              <a:rPr lang="en-US" sz="17981" spc="-359">
                <a:solidFill>
                  <a:srgbClr val="2B2B2B"/>
                </a:solidFill>
                <a:latin typeface="Fibre"/>
              </a:rPr>
              <a:t>Thank you very much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761291" y="4114800"/>
            <a:ext cx="1018413" cy="2057400"/>
          </a:xfrm>
          <a:custGeom>
            <a:avLst/>
            <a:gdLst/>
            <a:ahLst/>
            <a:cxnLst/>
            <a:rect r="r" b="b" t="t" l="l"/>
            <a:pathLst>
              <a:path h="2057400" w="1018413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14508296" y="4114800"/>
            <a:ext cx="1018413" cy="2057400"/>
          </a:xfrm>
          <a:custGeom>
            <a:avLst/>
            <a:gdLst/>
            <a:ahLst/>
            <a:cxnLst/>
            <a:rect r="r" b="b" t="t" l="l"/>
            <a:pathLst>
              <a:path h="2057400" w="1018413">
                <a:moveTo>
                  <a:pt x="0" y="0"/>
                </a:moveTo>
                <a:lnTo>
                  <a:pt x="1018413" y="0"/>
                </a:lnTo>
                <a:lnTo>
                  <a:pt x="10184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318674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328922" y="8100335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698230"/>
            <a:ext cx="3198742" cy="2797445"/>
          </a:xfrm>
          <a:custGeom>
            <a:avLst/>
            <a:gdLst/>
            <a:ahLst/>
            <a:cxnLst/>
            <a:rect r="r" b="b" t="t" l="l"/>
            <a:pathLst>
              <a:path h="2797445" w="3198742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561337" y="-1937162"/>
            <a:ext cx="2491650" cy="4103017"/>
          </a:xfrm>
          <a:custGeom>
            <a:avLst/>
            <a:gdLst/>
            <a:ahLst/>
            <a:cxnLst/>
            <a:rect r="r" b="b" t="t" l="l"/>
            <a:pathLst>
              <a:path h="4103017" w="2491650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5785" y="1647904"/>
            <a:ext cx="7775570" cy="6991193"/>
          </a:xfrm>
          <a:custGeom>
            <a:avLst/>
            <a:gdLst/>
            <a:ahLst/>
            <a:cxnLst/>
            <a:rect r="r" b="b" t="t" l="l"/>
            <a:pathLst>
              <a:path h="6991193" w="7775570">
                <a:moveTo>
                  <a:pt x="0" y="0"/>
                </a:moveTo>
                <a:lnTo>
                  <a:pt x="7775570" y="0"/>
                </a:lnTo>
                <a:lnTo>
                  <a:pt x="7775570" y="6991192"/>
                </a:lnTo>
                <a:lnTo>
                  <a:pt x="0" y="6991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2054" y="4547204"/>
            <a:ext cx="8159750" cy="1335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62"/>
              </a:lnSpc>
            </a:pPr>
            <a:r>
              <a:rPr lang="en-US" sz="9771" spc="-195">
                <a:solidFill>
                  <a:srgbClr val="2B2B2B"/>
                </a:solidFill>
                <a:latin typeface="Fibre"/>
              </a:rPr>
              <a:t>Appearance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318674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328922" y="8100335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698230"/>
            <a:ext cx="3198742" cy="2797445"/>
          </a:xfrm>
          <a:custGeom>
            <a:avLst/>
            <a:gdLst/>
            <a:ahLst/>
            <a:cxnLst/>
            <a:rect r="r" b="b" t="t" l="l"/>
            <a:pathLst>
              <a:path h="2797445" w="3198742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561337" y="-1937162"/>
            <a:ext cx="2491650" cy="4103017"/>
          </a:xfrm>
          <a:custGeom>
            <a:avLst/>
            <a:gdLst/>
            <a:ahLst/>
            <a:cxnLst/>
            <a:rect r="r" b="b" t="t" l="l"/>
            <a:pathLst>
              <a:path h="4103017" w="2491650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578046"/>
            <a:ext cx="7130908" cy="7130908"/>
          </a:xfrm>
          <a:custGeom>
            <a:avLst/>
            <a:gdLst/>
            <a:ahLst/>
            <a:cxnLst/>
            <a:rect r="r" b="b" t="t" l="l"/>
            <a:pathLst>
              <a:path h="7130908" w="7130908">
                <a:moveTo>
                  <a:pt x="0" y="0"/>
                </a:moveTo>
                <a:lnTo>
                  <a:pt x="7130908" y="0"/>
                </a:lnTo>
                <a:lnTo>
                  <a:pt x="7130908" y="7130908"/>
                </a:lnTo>
                <a:lnTo>
                  <a:pt x="0" y="7130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9268" y="4256137"/>
            <a:ext cx="8409732" cy="137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74"/>
              </a:lnSpc>
            </a:pPr>
            <a:r>
              <a:rPr lang="en-US" sz="10071" spc="-201">
                <a:solidFill>
                  <a:srgbClr val="2B2B2B"/>
                </a:solidFill>
                <a:latin typeface="Fibre"/>
              </a:rPr>
              <a:t>Equipment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37559">
            <a:off x="2318674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328922" y="8100335"/>
            <a:ext cx="3057281" cy="2751553"/>
          </a:xfrm>
          <a:custGeom>
            <a:avLst/>
            <a:gdLst/>
            <a:ahLst/>
            <a:cxnLst/>
            <a:rect r="r" b="b" t="t" l="l"/>
            <a:pathLst>
              <a:path h="2751553" w="3057281">
                <a:moveTo>
                  <a:pt x="3057281" y="0"/>
                </a:moveTo>
                <a:lnTo>
                  <a:pt x="0" y="0"/>
                </a:lnTo>
                <a:lnTo>
                  <a:pt x="0" y="2751552"/>
                </a:lnTo>
                <a:lnTo>
                  <a:pt x="3057281" y="2751552"/>
                </a:lnTo>
                <a:lnTo>
                  <a:pt x="30572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698230"/>
            <a:ext cx="3198742" cy="2797445"/>
          </a:xfrm>
          <a:custGeom>
            <a:avLst/>
            <a:gdLst/>
            <a:ahLst/>
            <a:cxnLst/>
            <a:rect r="r" b="b" t="t" l="l"/>
            <a:pathLst>
              <a:path h="2797445" w="3198742">
                <a:moveTo>
                  <a:pt x="0" y="0"/>
                </a:moveTo>
                <a:lnTo>
                  <a:pt x="3198742" y="0"/>
                </a:lnTo>
                <a:lnTo>
                  <a:pt x="3198742" y="2797445"/>
                </a:lnTo>
                <a:lnTo>
                  <a:pt x="0" y="2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5561337" y="-1937162"/>
            <a:ext cx="2491650" cy="4103017"/>
          </a:xfrm>
          <a:custGeom>
            <a:avLst/>
            <a:gdLst/>
            <a:ahLst/>
            <a:cxnLst/>
            <a:rect r="r" b="b" t="t" l="l"/>
            <a:pathLst>
              <a:path h="4103017" w="2491650">
                <a:moveTo>
                  <a:pt x="0" y="0"/>
                </a:moveTo>
                <a:lnTo>
                  <a:pt x="2491650" y="0"/>
                </a:lnTo>
                <a:lnTo>
                  <a:pt x="2491650" y="4103017"/>
                </a:lnTo>
                <a:lnTo>
                  <a:pt x="0" y="41030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79000" y="1071608"/>
            <a:ext cx="6516770" cy="8186692"/>
          </a:xfrm>
          <a:custGeom>
            <a:avLst/>
            <a:gdLst/>
            <a:ahLst/>
            <a:cxnLst/>
            <a:rect r="r" b="b" t="t" l="l"/>
            <a:pathLst>
              <a:path h="8186692" w="6516770">
                <a:moveTo>
                  <a:pt x="0" y="0"/>
                </a:moveTo>
                <a:lnTo>
                  <a:pt x="6516770" y="0"/>
                </a:lnTo>
                <a:lnTo>
                  <a:pt x="6516770" y="8186692"/>
                </a:lnTo>
                <a:lnTo>
                  <a:pt x="0" y="81866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9268" y="3596645"/>
            <a:ext cx="8409732" cy="269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74"/>
              </a:lnSpc>
            </a:pPr>
            <a:r>
              <a:rPr lang="en-US" sz="10071" spc="-201">
                <a:solidFill>
                  <a:srgbClr val="2B2B2B"/>
                </a:solidFill>
                <a:latin typeface="Fibre"/>
              </a:rPr>
              <a:t>Lighting and acoustics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4544" y="1511434"/>
            <a:ext cx="11198912" cy="7941047"/>
          </a:xfrm>
          <a:custGeom>
            <a:avLst/>
            <a:gdLst/>
            <a:ahLst/>
            <a:cxnLst/>
            <a:rect r="r" b="b" t="t" l="l"/>
            <a:pathLst>
              <a:path h="7941047" w="11198912">
                <a:moveTo>
                  <a:pt x="0" y="0"/>
                </a:moveTo>
                <a:lnTo>
                  <a:pt x="11198912" y="0"/>
                </a:lnTo>
                <a:lnTo>
                  <a:pt x="11198912" y="7941047"/>
                </a:lnTo>
                <a:lnTo>
                  <a:pt x="0" y="794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8704" y="-3236984"/>
            <a:ext cx="3554807" cy="5131612"/>
          </a:xfrm>
          <a:custGeom>
            <a:avLst/>
            <a:gdLst/>
            <a:ahLst/>
            <a:cxnLst/>
            <a:rect r="r" b="b" t="t" l="l"/>
            <a:pathLst>
              <a:path h="5131612" w="3554807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03353" y="2377331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182716">
            <a:off x="16663466" y="7802025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754150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37559">
            <a:off x="1159713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287" y="-481992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245899"/>
            <a:ext cx="5262376" cy="3508250"/>
          </a:xfrm>
          <a:custGeom>
            <a:avLst/>
            <a:gdLst/>
            <a:ahLst/>
            <a:cxnLst/>
            <a:rect r="r" b="b" t="t" l="l"/>
            <a:pathLst>
              <a:path h="3508250" w="5262376">
                <a:moveTo>
                  <a:pt x="0" y="0"/>
                </a:moveTo>
                <a:lnTo>
                  <a:pt x="5262376" y="0"/>
                </a:lnTo>
                <a:lnTo>
                  <a:pt x="5262376" y="3508251"/>
                </a:lnTo>
                <a:lnTo>
                  <a:pt x="0" y="350825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2096" y="5481957"/>
            <a:ext cx="5395583" cy="3598812"/>
          </a:xfrm>
          <a:custGeom>
            <a:avLst/>
            <a:gdLst/>
            <a:ahLst/>
            <a:cxnLst/>
            <a:rect r="r" b="b" t="t" l="l"/>
            <a:pathLst>
              <a:path h="3598812" w="5395583">
                <a:moveTo>
                  <a:pt x="0" y="0"/>
                </a:moveTo>
                <a:lnTo>
                  <a:pt x="5395583" y="0"/>
                </a:lnTo>
                <a:lnTo>
                  <a:pt x="5395583" y="3598812"/>
                </a:lnTo>
                <a:lnTo>
                  <a:pt x="0" y="35988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01070" y="3409950"/>
            <a:ext cx="8242386" cy="424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differences and similarities in the therapy of children and adults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4544" y="1511434"/>
            <a:ext cx="11198912" cy="7941047"/>
          </a:xfrm>
          <a:custGeom>
            <a:avLst/>
            <a:gdLst/>
            <a:ahLst/>
            <a:cxnLst/>
            <a:rect r="r" b="b" t="t" l="l"/>
            <a:pathLst>
              <a:path h="7941047" w="11198912">
                <a:moveTo>
                  <a:pt x="0" y="0"/>
                </a:moveTo>
                <a:lnTo>
                  <a:pt x="11198912" y="0"/>
                </a:lnTo>
                <a:lnTo>
                  <a:pt x="11198912" y="7941047"/>
                </a:lnTo>
                <a:lnTo>
                  <a:pt x="0" y="794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8704" y="-3236984"/>
            <a:ext cx="3554807" cy="5131612"/>
          </a:xfrm>
          <a:custGeom>
            <a:avLst/>
            <a:gdLst/>
            <a:ahLst/>
            <a:cxnLst/>
            <a:rect r="r" b="b" t="t" l="l"/>
            <a:pathLst>
              <a:path h="5131612" w="3554807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03353" y="2377331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182716">
            <a:off x="16663466" y="7802025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754150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37559">
            <a:off x="1159713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287" y="-481992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425738" y="3972358"/>
            <a:ext cx="7935016" cy="5290010"/>
          </a:xfrm>
          <a:custGeom>
            <a:avLst/>
            <a:gdLst/>
            <a:ahLst/>
            <a:cxnLst/>
            <a:rect r="r" b="b" t="t" l="l"/>
            <a:pathLst>
              <a:path h="5290010" w="7935016">
                <a:moveTo>
                  <a:pt x="0" y="0"/>
                </a:moveTo>
                <a:lnTo>
                  <a:pt x="7935016" y="0"/>
                </a:lnTo>
                <a:lnTo>
                  <a:pt x="7935016" y="5290010"/>
                </a:lnTo>
                <a:lnTo>
                  <a:pt x="0" y="5290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35352" y="2482106"/>
            <a:ext cx="11937352" cy="110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727254" indent="-863627" lvl="1">
              <a:lnSpc>
                <a:spcPts val="8320"/>
              </a:lnSpc>
              <a:buAutoNum type="arabicPeriod" startAt="1"/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adressing the patient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4544" y="1511434"/>
            <a:ext cx="11198912" cy="7941047"/>
          </a:xfrm>
          <a:custGeom>
            <a:avLst/>
            <a:gdLst/>
            <a:ahLst/>
            <a:cxnLst/>
            <a:rect r="r" b="b" t="t" l="l"/>
            <a:pathLst>
              <a:path h="7941047" w="11198912">
                <a:moveTo>
                  <a:pt x="0" y="0"/>
                </a:moveTo>
                <a:lnTo>
                  <a:pt x="11198912" y="0"/>
                </a:lnTo>
                <a:lnTo>
                  <a:pt x="11198912" y="7941047"/>
                </a:lnTo>
                <a:lnTo>
                  <a:pt x="0" y="794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8704" y="-3236984"/>
            <a:ext cx="3554807" cy="5131612"/>
          </a:xfrm>
          <a:custGeom>
            <a:avLst/>
            <a:gdLst/>
            <a:ahLst/>
            <a:cxnLst/>
            <a:rect r="r" b="b" t="t" l="l"/>
            <a:pathLst>
              <a:path h="5131612" w="3554807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03353" y="2377331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182716">
            <a:off x="16663466" y="7802025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754150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37559">
            <a:off x="1159713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287" y="-481992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760415"/>
            <a:ext cx="4397269" cy="6218013"/>
          </a:xfrm>
          <a:custGeom>
            <a:avLst/>
            <a:gdLst/>
            <a:ahLst/>
            <a:cxnLst/>
            <a:rect r="r" b="b" t="t" l="l"/>
            <a:pathLst>
              <a:path h="6218013" w="4397269">
                <a:moveTo>
                  <a:pt x="0" y="0"/>
                </a:moveTo>
                <a:lnTo>
                  <a:pt x="4397269" y="0"/>
                </a:lnTo>
                <a:lnTo>
                  <a:pt x="4397269" y="6218013"/>
                </a:lnTo>
                <a:lnTo>
                  <a:pt x="0" y="62180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00667" y="4518707"/>
            <a:ext cx="5286667" cy="5286667"/>
          </a:xfrm>
          <a:custGeom>
            <a:avLst/>
            <a:gdLst/>
            <a:ahLst/>
            <a:cxnLst/>
            <a:rect r="r" b="b" t="t" l="l"/>
            <a:pathLst>
              <a:path h="5286667" w="5286667">
                <a:moveTo>
                  <a:pt x="0" y="0"/>
                </a:moveTo>
                <a:lnTo>
                  <a:pt x="5286666" y="0"/>
                </a:lnTo>
                <a:lnTo>
                  <a:pt x="5286666" y="5286667"/>
                </a:lnTo>
                <a:lnTo>
                  <a:pt x="0" y="528666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86199" y="4324570"/>
            <a:ext cx="3873101" cy="5480804"/>
          </a:xfrm>
          <a:custGeom>
            <a:avLst/>
            <a:gdLst/>
            <a:ahLst/>
            <a:cxnLst/>
            <a:rect r="r" b="b" t="t" l="l"/>
            <a:pathLst>
              <a:path h="5480804" w="3873101">
                <a:moveTo>
                  <a:pt x="0" y="0"/>
                </a:moveTo>
                <a:lnTo>
                  <a:pt x="3873101" y="0"/>
                </a:lnTo>
                <a:lnTo>
                  <a:pt x="3873101" y="5480804"/>
                </a:lnTo>
                <a:lnTo>
                  <a:pt x="0" y="548080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35352" y="2482106"/>
            <a:ext cx="11937352" cy="110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2. exercises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4544" y="1511434"/>
            <a:ext cx="11198912" cy="7941047"/>
          </a:xfrm>
          <a:custGeom>
            <a:avLst/>
            <a:gdLst/>
            <a:ahLst/>
            <a:cxnLst/>
            <a:rect r="r" b="b" t="t" l="l"/>
            <a:pathLst>
              <a:path h="7941047" w="11198912">
                <a:moveTo>
                  <a:pt x="0" y="0"/>
                </a:moveTo>
                <a:lnTo>
                  <a:pt x="11198912" y="0"/>
                </a:lnTo>
                <a:lnTo>
                  <a:pt x="11198912" y="7941047"/>
                </a:lnTo>
                <a:lnTo>
                  <a:pt x="0" y="794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8704" y="-3236984"/>
            <a:ext cx="3554807" cy="5131612"/>
          </a:xfrm>
          <a:custGeom>
            <a:avLst/>
            <a:gdLst/>
            <a:ahLst/>
            <a:cxnLst/>
            <a:rect r="r" b="b" t="t" l="l"/>
            <a:pathLst>
              <a:path h="5131612" w="3554807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03353" y="2377331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182716">
            <a:off x="16663466" y="7802025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754150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37559">
            <a:off x="1159713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287" y="-481992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31118" y="4686389"/>
            <a:ext cx="9100417" cy="5118985"/>
          </a:xfrm>
          <a:custGeom>
            <a:avLst/>
            <a:gdLst/>
            <a:ahLst/>
            <a:cxnLst/>
            <a:rect r="r" b="b" t="t" l="l"/>
            <a:pathLst>
              <a:path h="5118985" w="9100417">
                <a:moveTo>
                  <a:pt x="0" y="0"/>
                </a:moveTo>
                <a:lnTo>
                  <a:pt x="9100417" y="0"/>
                </a:lnTo>
                <a:lnTo>
                  <a:pt x="9100417" y="5118985"/>
                </a:lnTo>
                <a:lnTo>
                  <a:pt x="0" y="511898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35352" y="1958231"/>
            <a:ext cx="11937352" cy="215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3. cooperation with family or caregivers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44" r="0" b="-98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4544" y="1511434"/>
            <a:ext cx="11198912" cy="7941047"/>
          </a:xfrm>
          <a:custGeom>
            <a:avLst/>
            <a:gdLst/>
            <a:ahLst/>
            <a:cxnLst/>
            <a:rect r="r" b="b" t="t" l="l"/>
            <a:pathLst>
              <a:path h="7941047" w="11198912">
                <a:moveTo>
                  <a:pt x="0" y="0"/>
                </a:moveTo>
                <a:lnTo>
                  <a:pt x="11198912" y="0"/>
                </a:lnTo>
                <a:lnTo>
                  <a:pt x="11198912" y="7941047"/>
                </a:lnTo>
                <a:lnTo>
                  <a:pt x="0" y="794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8704" y="-3236984"/>
            <a:ext cx="3554807" cy="5131612"/>
          </a:xfrm>
          <a:custGeom>
            <a:avLst/>
            <a:gdLst/>
            <a:ahLst/>
            <a:cxnLst/>
            <a:rect r="r" b="b" t="t" l="l"/>
            <a:pathLst>
              <a:path h="5131612" w="3554807">
                <a:moveTo>
                  <a:pt x="0" y="0"/>
                </a:moveTo>
                <a:lnTo>
                  <a:pt x="3554808" y="0"/>
                </a:lnTo>
                <a:lnTo>
                  <a:pt x="3554808" y="5131612"/>
                </a:lnTo>
                <a:lnTo>
                  <a:pt x="0" y="513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03353" y="2377331"/>
            <a:ext cx="3006706" cy="2766169"/>
          </a:xfrm>
          <a:custGeom>
            <a:avLst/>
            <a:gdLst/>
            <a:ahLst/>
            <a:cxnLst/>
            <a:rect r="r" b="b" t="t" l="l"/>
            <a:pathLst>
              <a:path h="2766169" w="3006706">
                <a:moveTo>
                  <a:pt x="0" y="0"/>
                </a:moveTo>
                <a:lnTo>
                  <a:pt x="3006706" y="0"/>
                </a:lnTo>
                <a:lnTo>
                  <a:pt x="3006706" y="2766169"/>
                </a:lnTo>
                <a:lnTo>
                  <a:pt x="0" y="276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4182716">
            <a:off x="16663466" y="7802025"/>
            <a:ext cx="3249068" cy="4006698"/>
          </a:xfrm>
          <a:custGeom>
            <a:avLst/>
            <a:gdLst/>
            <a:ahLst/>
            <a:cxnLst/>
            <a:rect r="r" b="b" t="t" l="l"/>
            <a:pathLst>
              <a:path h="4006698" w="3249068">
                <a:moveTo>
                  <a:pt x="0" y="0"/>
                </a:moveTo>
                <a:lnTo>
                  <a:pt x="3249068" y="0"/>
                </a:lnTo>
                <a:lnTo>
                  <a:pt x="3249068" y="4006698"/>
                </a:lnTo>
                <a:lnTo>
                  <a:pt x="0" y="4006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4754150"/>
            <a:ext cx="2262958" cy="3726427"/>
          </a:xfrm>
          <a:custGeom>
            <a:avLst/>
            <a:gdLst/>
            <a:ahLst/>
            <a:cxnLst/>
            <a:rect r="r" b="b" t="t" l="l"/>
            <a:pathLst>
              <a:path h="3726427" w="2262958">
                <a:moveTo>
                  <a:pt x="0" y="0"/>
                </a:moveTo>
                <a:lnTo>
                  <a:pt x="2262958" y="0"/>
                </a:lnTo>
                <a:lnTo>
                  <a:pt x="2262958" y="3726427"/>
                </a:lnTo>
                <a:lnTo>
                  <a:pt x="0" y="372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37559">
            <a:off x="1159713" y="8845184"/>
            <a:ext cx="3751278" cy="2612254"/>
          </a:xfrm>
          <a:custGeom>
            <a:avLst/>
            <a:gdLst/>
            <a:ahLst/>
            <a:cxnLst/>
            <a:rect r="r" b="b" t="t" l="l"/>
            <a:pathLst>
              <a:path h="2612254" w="3751278">
                <a:moveTo>
                  <a:pt x="0" y="0"/>
                </a:moveTo>
                <a:lnTo>
                  <a:pt x="3751278" y="0"/>
                </a:lnTo>
                <a:lnTo>
                  <a:pt x="3751278" y="2612254"/>
                </a:lnTo>
                <a:lnTo>
                  <a:pt x="0" y="2612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003287" y="-481992"/>
            <a:ext cx="2781341" cy="2859323"/>
          </a:xfrm>
          <a:custGeom>
            <a:avLst/>
            <a:gdLst/>
            <a:ahLst/>
            <a:cxnLst/>
            <a:rect r="r" b="b" t="t" l="l"/>
            <a:pathLst>
              <a:path h="2859323" w="2781341">
                <a:moveTo>
                  <a:pt x="0" y="0"/>
                </a:moveTo>
                <a:lnTo>
                  <a:pt x="2781341" y="0"/>
                </a:lnTo>
                <a:lnTo>
                  <a:pt x="2781341" y="2859323"/>
                </a:lnTo>
                <a:lnTo>
                  <a:pt x="0" y="28593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308848" y="4873556"/>
            <a:ext cx="7404958" cy="4931818"/>
          </a:xfrm>
          <a:custGeom>
            <a:avLst/>
            <a:gdLst/>
            <a:ahLst/>
            <a:cxnLst/>
            <a:rect r="r" b="b" t="t" l="l"/>
            <a:pathLst>
              <a:path h="4931818" w="7404958">
                <a:moveTo>
                  <a:pt x="0" y="0"/>
                </a:moveTo>
                <a:lnTo>
                  <a:pt x="7404958" y="0"/>
                </a:lnTo>
                <a:lnTo>
                  <a:pt x="7404958" y="4931818"/>
                </a:lnTo>
                <a:lnTo>
                  <a:pt x="0" y="49318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7482" y="3760415"/>
            <a:ext cx="9767835" cy="5854268"/>
          </a:xfrm>
          <a:custGeom>
            <a:avLst/>
            <a:gdLst/>
            <a:ahLst/>
            <a:cxnLst/>
            <a:rect r="r" b="b" t="t" l="l"/>
            <a:pathLst>
              <a:path h="5854268" w="9767835">
                <a:moveTo>
                  <a:pt x="0" y="0"/>
                </a:moveTo>
                <a:lnTo>
                  <a:pt x="9767836" y="0"/>
                </a:lnTo>
                <a:lnTo>
                  <a:pt x="9767836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08293" y="2228106"/>
            <a:ext cx="11937352" cy="110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 spc="-160">
                <a:solidFill>
                  <a:srgbClr val="2B2B2B"/>
                </a:solidFill>
                <a:latin typeface="Fibre"/>
              </a:rPr>
              <a:t>4. individual approach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2D696E35632174E9BEB0C2C7DD188CB" ma:contentTypeVersion="11" ma:contentTypeDescription="Utwórz nowy dokument." ma:contentTypeScope="" ma:versionID="3b791683a5261b36e13ca348b484a1cf">
  <xsd:schema xmlns:xsd="http://www.w3.org/2001/XMLSchema" xmlns:xs="http://www.w3.org/2001/XMLSchema" xmlns:p="http://schemas.microsoft.com/office/2006/metadata/properties" xmlns:ns2="7223e10a-eca2-4259-b83d-4e469158a5a8" xmlns:ns3="115f3d0a-4bc4-4d2d-83d3-ffea8b3b147f" targetNamespace="http://schemas.microsoft.com/office/2006/metadata/properties" ma:root="true" ma:fieldsID="409a4ee741b63194efb8eddbc4a1620e" ns2:_="" ns3:_="">
    <xsd:import namespace="7223e10a-eca2-4259-b83d-4e469158a5a8"/>
    <xsd:import namespace="115f3d0a-4bc4-4d2d-83d3-ffea8b3b14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23e10a-eca2-4259-b83d-4e469158a5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i obrazów" ma:readOnly="false" ma:fieldId="{5cf76f15-5ced-4ddc-b409-7134ff3c332f}" ma:taxonomyMulti="true" ma:sspId="e202bf10-4f99-490d-b6a4-1cff37ab84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f3d0a-4bc4-4d2d-83d3-ffea8b3b147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6b7ade2-7747-424e-aaf4-b975408718ce}" ma:internalName="TaxCatchAll" ma:showField="CatchAllData" ma:web="115f3d0a-4bc4-4d2d-83d3-ffea8b3b14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23e10a-eca2-4259-b83d-4e469158a5a8">
      <Terms xmlns="http://schemas.microsoft.com/office/infopath/2007/PartnerControls"/>
    </lcf76f155ced4ddcb4097134ff3c332f>
    <TaxCatchAll xmlns="115f3d0a-4bc4-4d2d-83d3-ffea8b3b147f" xsi:nil="true"/>
  </documentManagement>
</p:properties>
</file>

<file path=customXml/itemProps1.xml><?xml version="1.0" encoding="utf-8"?>
<ds:datastoreItem xmlns:ds="http://schemas.openxmlformats.org/officeDocument/2006/customXml" ds:itemID="{20B97865-422C-461C-9896-6491F63CBBF6}"/>
</file>

<file path=customXml/itemProps2.xml><?xml version="1.0" encoding="utf-8"?>
<ds:datastoreItem xmlns:ds="http://schemas.openxmlformats.org/officeDocument/2006/customXml" ds:itemID="{A6AEA384-E9D5-41C0-AC8F-8EF34EA1C585}"/>
</file>

<file path=customXml/itemProps3.xml><?xml version="1.0" encoding="utf-8"?>
<ds:datastoreItem xmlns:ds="http://schemas.openxmlformats.org/officeDocument/2006/customXml" ds:itemID="{D56D2FF2-7EE6-4CBB-B12D-11CF0387F17F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SLP’s Office</dc:title>
  <cp:revision>1</cp:revision>
  <dcterms:created xsi:type="dcterms:W3CDTF">2006-08-16T00:00:00Z</dcterms:created>
  <dcterms:modified xsi:type="dcterms:W3CDTF">2011-08-01T06:04:30Z</dcterms:modified>
  <dc:identifier>DAGGcFHB5DY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0x010100C2D696E35632174E9BEB0C2C7DD188CB</vt:lpwstr>
  </property>
</Properties>
</file>